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74" r:id="rId2"/>
    <p:sldId id="571" r:id="rId3"/>
    <p:sldId id="661" r:id="rId4"/>
    <p:sldId id="656" r:id="rId5"/>
    <p:sldId id="662" r:id="rId6"/>
    <p:sldId id="437" r:id="rId7"/>
    <p:sldId id="572" r:id="rId8"/>
    <p:sldId id="276" r:id="rId9"/>
    <p:sldId id="449" r:id="rId10"/>
    <p:sldId id="450" r:id="rId11"/>
    <p:sldId id="650" r:id="rId12"/>
    <p:sldId id="654" r:id="rId13"/>
    <p:sldId id="573" r:id="rId14"/>
    <p:sldId id="556" r:id="rId15"/>
    <p:sldId id="557" r:id="rId16"/>
    <p:sldId id="558" r:id="rId17"/>
    <p:sldId id="559" r:id="rId18"/>
    <p:sldId id="560" r:id="rId19"/>
    <p:sldId id="561" r:id="rId20"/>
    <p:sldId id="563" r:id="rId21"/>
    <p:sldId id="616" r:id="rId22"/>
    <p:sldId id="618" r:id="rId23"/>
    <p:sldId id="619" r:id="rId24"/>
    <p:sldId id="655" r:id="rId25"/>
    <p:sldId id="620" r:id="rId26"/>
    <p:sldId id="621" r:id="rId27"/>
    <p:sldId id="622" r:id="rId28"/>
    <p:sldId id="623" r:id="rId29"/>
    <p:sldId id="624" r:id="rId30"/>
    <p:sldId id="625" r:id="rId31"/>
    <p:sldId id="626" r:id="rId32"/>
    <p:sldId id="574" r:id="rId33"/>
    <p:sldId id="455" r:id="rId34"/>
    <p:sldId id="463" r:id="rId35"/>
    <p:sldId id="462" r:id="rId36"/>
    <p:sldId id="457" r:id="rId37"/>
    <p:sldId id="456" r:id="rId38"/>
    <p:sldId id="664" r:id="rId39"/>
    <p:sldId id="461" r:id="rId40"/>
    <p:sldId id="575" r:id="rId41"/>
    <p:sldId id="634" r:id="rId42"/>
    <p:sldId id="635" r:id="rId43"/>
    <p:sldId id="663" r:id="rId44"/>
    <p:sldId id="379" r:id="rId4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91335" autoAdjust="0"/>
  </p:normalViewPr>
  <p:slideViewPr>
    <p:cSldViewPr snapToGrid="0">
      <p:cViewPr varScale="1">
        <p:scale>
          <a:sx n="94" d="100"/>
          <a:sy n="94" d="100"/>
        </p:scale>
        <p:origin x="1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8/28/22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8/28/22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8/28/22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8/28/22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8/28/22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8/28/22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0.jpeg"/><Relationship Id="rId9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harvard.edu/courses/111146" TargetMode="External"/><Relationship Id="rId2" Type="http://schemas.openxmlformats.org/officeDocument/2006/relationships/hyperlink" Target="https://edstem.org/us/courses/24311/discussio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arvard_DataMining_Business_Student" TargetMode="External"/><Relationship Id="rId4" Type="http://schemas.openxmlformats.org/officeDocument/2006/relationships/hyperlink" Target="mailto:edwardkwartler@fas.Harvard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8/28/22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 or company reimbursement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8/28/22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4809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From a URL</a:t>
            </a:r>
          </a:p>
          <a:p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 &lt;- ‘https://</a:t>
            </a:r>
            <a:r>
              <a:rPr lang="en-US" dirty="0" err="1">
                <a:latin typeface="Consolas" panose="020B0609020204030204" pitchFamily="49" charset="0"/>
              </a:rPr>
              <a:t>raw.githubusercontent.com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kwartler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Harvard_DataMining_Business_Student</a:t>
            </a:r>
            <a:r>
              <a:rPr lang="en-US" dirty="0">
                <a:latin typeface="Consolas" panose="020B0609020204030204" pitchFamily="49" charset="0"/>
              </a:rPr>
              <a:t>/master/Lessons/</a:t>
            </a:r>
            <a:r>
              <a:rPr lang="en-US" dirty="0" err="1">
                <a:latin typeface="Consolas" panose="020B0609020204030204" pitchFamily="49" charset="0"/>
              </a:rPr>
              <a:t>A_IntroToR</a:t>
            </a:r>
            <a:r>
              <a:rPr lang="en-US" dirty="0">
                <a:latin typeface="Consolas" panose="020B0609020204030204" pitchFamily="49" charset="0"/>
              </a:rPr>
              <a:t>/data/</a:t>
            </a:r>
            <a:r>
              <a:rPr lang="en-US" dirty="0" err="1">
                <a:latin typeface="Consolas" panose="020B0609020204030204" pitchFamily="49" charset="0"/>
              </a:rPr>
              <a:t>forceAwakens_definedScenes.csv</a:t>
            </a:r>
            <a:r>
              <a:rPr lang="en-US" dirty="0">
                <a:latin typeface="Consolas" panose="020B0609020204030204" pitchFamily="49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8/28/22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1100730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38385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ipFam - Crunchbase Company Profile &amp; Funding">
            <a:extLst>
              <a:ext uri="{FF2B5EF4-FFF2-40B4-BE49-F238E27FC236}">
                <a16:creationId xmlns:a16="http://schemas.microsoft.com/office/drawing/2014/main" id="{7E5CED50-5B56-E0CA-F6B6-00005E28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66" y="4944848"/>
            <a:ext cx="1008900" cy="100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Use a URL with </a:t>
            </a:r>
            <a:r>
              <a:rPr lang="en-US" sz="1600" dirty="0" err="1"/>
              <a:t>read_csv</a:t>
            </a:r>
            <a:r>
              <a:rPr lang="en-US" sz="1600" dirty="0"/>
              <a:t> to get from the web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8/28/22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8/28/22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90A5E-6E6F-7E68-1671-663A9D6E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06" y="1583349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8/28/22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Ed Discussion introduction post (slide 6, assigned as part of class participation)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4887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</a:t>
            </a:r>
            <a:r>
              <a:rPr lang="en-US" dirty="0" err="1"/>
              <a:t>Disscusion</a:t>
            </a:r>
            <a:r>
              <a:rPr lang="en-US" dirty="0"/>
              <a:t> Board</a:t>
            </a:r>
          </a:p>
          <a:p>
            <a:r>
              <a:rPr lang="en-US" dirty="0">
                <a:hlinkClick r:id="rId2"/>
              </a:rPr>
              <a:t>https://edstem.org/us/courses/24311/discussion/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369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3"/>
              </a:rPr>
              <a:t>https://canvas.harvard.edu/courses/111146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5000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rgbClr val="FFFF00"/>
                </a:highlight>
              </a:rPr>
              <a:t>1</a:t>
            </a:r>
            <a:r>
              <a:rPr lang="en-US" sz="1400" baseline="30000" dirty="0">
                <a:highlight>
                  <a:srgbClr val="FFFF00"/>
                </a:highlight>
              </a:rPr>
              <a:t>st</a:t>
            </a:r>
            <a:r>
              <a:rPr lang="en-US" sz="1400" dirty="0">
                <a:highlight>
                  <a:srgbClr val="FFFF00"/>
                </a:highlight>
              </a:rPr>
              <a:t> one is expected to be Sept 30@2pm – before Case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Usually Friday 10AM EST – 100% 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</a:t>
            </a:r>
            <a:r>
              <a:rPr lang="en-US" sz="1400" dirty="0" err="1"/>
              <a:t>timezone</a:t>
            </a:r>
            <a:r>
              <a:rPr lang="en-US" sz="1400" dirty="0"/>
              <a:t> needs &amp; interest more can be created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63027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629837"/>
            <a:ext cx="451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 Discussion Posts Q/A &amp; discussion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r>
              <a:rPr lang="en-US" dirty="0"/>
              <a:t> &amp; TAs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5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057D7-F6ED-AFAF-9DCF-16593B76A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09924"/>
            <a:ext cx="4617687" cy="27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8/28/22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2401</Words>
  <Application>Microsoft Macintosh PowerPoint</Application>
  <PresentationFormat>On-screen Show (4:3)</PresentationFormat>
  <Paragraphs>537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On Ed Discussion…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Saving YOUR copy of files.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20</cp:revision>
  <dcterms:created xsi:type="dcterms:W3CDTF">2020-08-24T01:48:41Z</dcterms:created>
  <dcterms:modified xsi:type="dcterms:W3CDTF">2022-08-29T01:22:22Z</dcterms:modified>
</cp:coreProperties>
</file>